
<file path=[Content_Types].xml><?xml version="1.0" encoding="utf-8"?>
<Types xmlns="http://schemas.openxmlformats.org/package/2006/content-types">
  <Default Extension="xml" ContentType="application/vnd.openxmlformats-officedocument.extended-properties+xml"/>
  <Default Extension="rels" ContentType="application/vnd.openxmlformats-package.relationships+xml"/>
  <Default Extension="svg" ContentType="image/svg+xml"/>
  <Default Extension="png" ContentType="image/png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customXml/item3.xml" ContentType="application/xml"/>
  <Override PartName="/customXml/itemProps31.xml" ContentType="application/vnd.openxmlformats-officedocument.customXmlProperties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viewProps.xml" ContentType="application/vnd.openxmlformats-officedocument.presentationml.viewProps+xml"/>
  <Override PartName="/customXml/item22.xml" ContentType="application/xml"/>
  <Override PartName="/customXml/itemProps22.xml" ContentType="application/vnd.openxmlformats-officedocument.customXmlProperties+xml"/>
  <Override PartName="/ppt/presProps.xml" ContentType="application/vnd.openxmlformats-officedocument.presentationml.presProps+xml"/>
  <Override PartName="/customXml/item13.xml" ContentType="application/xml"/>
  <Override PartName="/customXml/itemProps13.xml" ContentType="application/vnd.openxmlformats-officedocument.customXmlPropertie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authors.xml" ContentType="application/vnd.ms-powerpoint.author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&#65279;<?xml version="1.0" encoding="utf-8"?><Relationships xmlns="http://schemas.openxmlformats.org/package/2006/relationships"><Relationship Type="http://schemas.openxmlformats.org/officeDocument/2006/relationships/extended-properties" Target="/docProps/app.xml" Id="rId3" /><Relationship Type="http://schemas.openxmlformats.org/package/2006/relationships/metadata/core-properties" Target="/docProps/core.xml" Id="rId2" /><Relationship Type="http://schemas.openxmlformats.org/officeDocument/2006/relationships/officeDocument" Target="/ppt/presentation.xml" Id="rId1" /><Relationship Type="http://schemas.openxmlformats.org/officeDocument/2006/relationships/custom-properties" Target="/docProps/custom.xml" Id="rId5" /><Relationship Type="http://schemas.microsoft.com/office/2020/02/relationships/classificationlabels" Target="/docMetadata/LabelInfo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5" r:id="rId1"/>
  </p:sldMasterIdLst>
  <p:notesMasterIdLst>
    <p:notesMasterId r:id="rId3"/>
  </p:notesMasterIdLst>
  <p:handoutMasterIdLst>
    <p:handoutMasterId r:id="rId4"/>
  </p:handoutMasterIdLst>
  <p:sldIdLst>
    <p:sldId id="268" r:id="rId2"/>
  </p:sldIdLst>
  <p:sldSz cx="100584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F0F0"/>
    <a:srgbClr val="E39B39"/>
    <a:srgbClr val="3D484A"/>
    <a:srgbClr val="000000"/>
    <a:srgbClr val="D97A80"/>
    <a:srgbClr val="F05E00"/>
    <a:srgbClr val="195B5A"/>
    <a:srgbClr val="3993C1"/>
    <a:srgbClr val="F98B57"/>
    <a:srgbClr val="DB74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78"/>
    <p:restoredTop sz="94673"/>
  </p:normalViewPr>
  <p:slideViewPr>
    <p:cSldViewPr snapToGrid="0" snapToObjects="1">
      <p:cViewPr>
        <p:scale>
          <a:sx n="100" d="100"/>
          <a:sy n="100" d="100"/>
        </p:scale>
        <p:origin x="907" y="-787"/>
      </p:cViewPr>
      <p:guideLst/>
    </p:cSldViewPr>
  </p:slideViewPr>
  <p:notesTextViewPr>
    <p:cViewPr>
      <p:scale>
        <a:sx n="20" d="100"/>
        <a:sy n="20" d="100"/>
      </p:scale>
      <p:origin x="0" y="0"/>
    </p:cViewPr>
  </p:notesTextViewPr>
  <p:notesViewPr>
    <p:cSldViewPr snapToGrid="0" snapToObjects="1">
      <p:cViewPr varScale="1">
        <p:scale>
          <a:sx n="151" d="100"/>
          <a:sy n="151" d="100"/>
        </p:scale>
        <p:origin x="2552" y="192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customXml" Target="/customXml/item3.xml" Id="rId12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customXml" Target="/customXml/item22.xml" Id="rId11" /><Relationship Type="http://schemas.openxmlformats.org/officeDocument/2006/relationships/presProps" Target="/ppt/presProps.xml" Id="rId5" /><Relationship Type="http://schemas.openxmlformats.org/officeDocument/2006/relationships/customXml" Target="/customXml/item13.xml" Id="rId10" /><Relationship Type="http://schemas.openxmlformats.org/officeDocument/2006/relationships/handoutMaster" Target="/ppt/handoutMasters/handoutMaster11.xml" Id="rId4" /><Relationship Type="http://schemas.microsoft.com/office/2018/10/relationships/authors" Target="/ppt/authors.xml" Id="rId9" /></Relationships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539FC15-D4BE-AC0D-8E25-58570930DD9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8170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BAE0A3-FC72-C943-8915-67B78CCBD2EB}" type="datetimeFigureOut">
              <a:rPr lang="en-US" smtClean="0"/>
              <a:t>4/29/2024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885950" y="1143000"/>
            <a:ext cx="30861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8EF4D5-177F-4345-931A-46460CD21E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4939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33513" y="1143000"/>
            <a:ext cx="399097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8EF4D5-177F-4345-931A-46460CD21E0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857151"/>
      </p:ext>
    </p:extLst>
  </p:cSld>
  <p:clrMapOvr>
    <a:masterClrMapping/>
  </p:clrMapOvr>
</p:note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image" Target="/ppt/media/image2.svg" Id="rId3" /><Relationship Type="http://schemas.openxmlformats.org/officeDocument/2006/relationships/image" Target="/ppt/media/image1.png" Id="rId2" /><Relationship Type="http://schemas.openxmlformats.org/officeDocument/2006/relationships/slideMaster" Target="/ppt/slideMasters/slideMaster11.xml" Id="rId1" /><Relationship Type="http://schemas.openxmlformats.org/officeDocument/2006/relationships/image" Target="/ppt/media/image42.svg" Id="rId5" /><Relationship Type="http://schemas.openxmlformats.org/officeDocument/2006/relationships/image" Target="/ppt/media/image32.png" Id="rId4" /></Relationships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ertific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FA87A0B3-FABD-BEB1-0965-32802BE7C539}"/>
              </a:ext>
            </a:extLst>
          </p:cNvPr>
          <p:cNvCxnSpPr>
            <a:cxnSpLocks/>
          </p:cNvCxnSpPr>
          <p:nvPr userDrawn="1"/>
        </p:nvCxnSpPr>
        <p:spPr>
          <a:xfrm>
            <a:off x="6149340" y="6223014"/>
            <a:ext cx="2781300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755B152E-D7BC-8BEA-BA31-7CFEC23BD4D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16878" y="506417"/>
            <a:ext cx="4053842" cy="1245913"/>
          </a:xfrm>
          <a:noFill/>
        </p:spPr>
        <p:txBody>
          <a:bodyPr lIns="0" tIns="0" rIns="0" bIns="0" anchor="b">
            <a:no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2400" b="0" i="0" cap="all" spc="0" baseline="0">
                <a:solidFill>
                  <a:schemeClr val="accent1">
                    <a:lumMod val="75000"/>
                  </a:schemeClr>
                </a:solidFill>
                <a:latin typeface="+mj-lt"/>
                <a:cs typeface="Aptos Serif" panose="02020604070405020304" pitchFamily="18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20" name="Text Placeholder 18">
            <a:extLst>
              <a:ext uri="{FF2B5EF4-FFF2-40B4-BE49-F238E27FC236}">
                <a16:creationId xmlns:a16="http://schemas.microsoft.com/office/drawing/2014/main" id="{F101ADAE-E103-C901-76BA-7BA810260C8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537199" y="2192600"/>
            <a:ext cx="4013202" cy="376298"/>
          </a:xfrm>
        </p:spPr>
        <p:txBody>
          <a:bodyPr lIns="0" tIns="0" rIns="0" bIns="0" anchor="ctr">
            <a:noAutofit/>
          </a:bodyPr>
          <a:lstStyle>
            <a:lvl1pPr marL="0" indent="0" algn="ctr">
              <a:lnSpc>
                <a:spcPct val="103000"/>
              </a:lnSpc>
              <a:spcBef>
                <a:spcPts val="0"/>
              </a:spcBef>
              <a:buNone/>
              <a:defRPr sz="1400" b="0" i="0" spc="0" baseline="0">
                <a:latin typeface="+mn-lt"/>
                <a:cs typeface="Calibri" panose="020F0502020204030204" pitchFamily="34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21" name="Text Placeholder 18">
            <a:extLst>
              <a:ext uri="{FF2B5EF4-FFF2-40B4-BE49-F238E27FC236}">
                <a16:creationId xmlns:a16="http://schemas.microsoft.com/office/drawing/2014/main" id="{4576CB2F-1879-E2F0-73D6-24D567D6012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537198" y="2635046"/>
            <a:ext cx="4013202" cy="1510236"/>
          </a:xfrm>
        </p:spPr>
        <p:txBody>
          <a:bodyPr lIns="0" tIns="0" rIns="0" bIns="0" anchor="ctr">
            <a:noAutofit/>
          </a:bodyPr>
          <a:lstStyle>
            <a:lvl1pPr marL="0" indent="0" algn="ctr">
              <a:lnSpc>
                <a:spcPct val="85000"/>
              </a:lnSpc>
              <a:spcBef>
                <a:spcPts val="0"/>
              </a:spcBef>
              <a:buNone/>
              <a:defRPr sz="4500" b="0" i="0" spc="0" baseline="0">
                <a:solidFill>
                  <a:schemeClr val="accent1">
                    <a:lumMod val="75000"/>
                  </a:schemeClr>
                </a:solidFill>
                <a:latin typeface="+mj-lt"/>
                <a:cs typeface="Aptos Serif" panose="02020604070405020304" pitchFamily="18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22" name="Text Placeholder 18">
            <a:extLst>
              <a:ext uri="{FF2B5EF4-FFF2-40B4-BE49-F238E27FC236}">
                <a16:creationId xmlns:a16="http://schemas.microsoft.com/office/drawing/2014/main" id="{E064B010-6E6B-1255-F106-4DC0407C279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537198" y="4211430"/>
            <a:ext cx="4013202" cy="1095990"/>
          </a:xfrm>
        </p:spPr>
        <p:txBody>
          <a:bodyPr lIns="0" tIns="0" rIns="0" bIns="0" anchor="t">
            <a:noAutofit/>
          </a:bodyPr>
          <a:lstStyle>
            <a:lvl1pPr marL="0" indent="0" algn="ctr">
              <a:lnSpc>
                <a:spcPct val="103000"/>
              </a:lnSpc>
              <a:spcBef>
                <a:spcPts val="0"/>
              </a:spcBef>
              <a:buNone/>
              <a:defRPr sz="1400" b="0" i="0" spc="0" baseline="0">
                <a:latin typeface="+mn-lt"/>
                <a:cs typeface="Calibri" panose="020F0502020204030204" pitchFamily="34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23" name="Text Placeholder 18">
            <a:extLst>
              <a:ext uri="{FF2B5EF4-FFF2-40B4-BE49-F238E27FC236}">
                <a16:creationId xmlns:a16="http://schemas.microsoft.com/office/drawing/2014/main" id="{45413EB6-168E-5915-6786-DC92D1EC05C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49338" y="5815673"/>
            <a:ext cx="2781301" cy="384048"/>
          </a:xfrm>
        </p:spPr>
        <p:txBody>
          <a:bodyPr lIns="0" tIns="0" rIns="0" bIns="0" anchor="ctr">
            <a:noAutofit/>
          </a:bodyPr>
          <a:lstStyle>
            <a:lvl1pPr marL="0" indent="0" algn="ctr">
              <a:lnSpc>
                <a:spcPct val="103000"/>
              </a:lnSpc>
              <a:spcBef>
                <a:spcPts val="0"/>
              </a:spcBef>
              <a:buNone/>
              <a:defRPr sz="2400" b="0" i="0" spc="0" baseline="0">
                <a:latin typeface="Freestyle Script" panose="030804020302050B0404" pitchFamily="66" charset="77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24" name="Text Placeholder 18">
            <a:extLst>
              <a:ext uri="{FF2B5EF4-FFF2-40B4-BE49-F238E27FC236}">
                <a16:creationId xmlns:a16="http://schemas.microsoft.com/office/drawing/2014/main" id="{DF4918CB-EA2A-5439-955D-D6C8BD5D98A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149337" y="6246441"/>
            <a:ext cx="2781301" cy="384048"/>
          </a:xfrm>
        </p:spPr>
        <p:txBody>
          <a:bodyPr lIns="0" tIns="0" rIns="0" bIns="0" anchor="ctr">
            <a:noAutofit/>
          </a:bodyPr>
          <a:lstStyle>
            <a:lvl1pPr marL="0" indent="0" algn="ctr">
              <a:lnSpc>
                <a:spcPct val="103000"/>
              </a:lnSpc>
              <a:spcBef>
                <a:spcPts val="0"/>
              </a:spcBef>
              <a:buNone/>
              <a:defRPr sz="1050" b="0" i="0" cap="all" spc="0" baseline="0">
                <a:latin typeface="+mn-lt"/>
                <a:cs typeface="Calibri" panose="020F0502020204030204" pitchFamily="34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1" name="Text Placeholder 18">
            <a:extLst>
              <a:ext uri="{FF2B5EF4-FFF2-40B4-BE49-F238E27FC236}">
                <a16:creationId xmlns:a16="http://schemas.microsoft.com/office/drawing/2014/main" id="{05F115BF-3DF6-F2F6-3A1D-FF16621A45DE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149336" y="6717543"/>
            <a:ext cx="2781302" cy="384048"/>
          </a:xfrm>
        </p:spPr>
        <p:txBody>
          <a:bodyPr lIns="0" tIns="0" rIns="0" bIns="0" anchor="ctr">
            <a:noAutofit/>
          </a:bodyPr>
          <a:lstStyle>
            <a:lvl1pPr marL="0" indent="0" algn="ctr">
              <a:lnSpc>
                <a:spcPct val="103000"/>
              </a:lnSpc>
              <a:spcBef>
                <a:spcPts val="0"/>
              </a:spcBef>
              <a:buNone/>
              <a:defRPr sz="1400" b="0" i="0" cap="none" spc="0" baseline="0">
                <a:latin typeface="+mn-lt"/>
                <a:cs typeface="Calibri" panose="020F0502020204030204" pitchFamily="34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2" name="Text Placeholder 18">
            <a:extLst>
              <a:ext uri="{FF2B5EF4-FFF2-40B4-BE49-F238E27FC236}">
                <a16:creationId xmlns:a16="http://schemas.microsoft.com/office/drawing/2014/main" id="{92AC2BF3-871D-A223-3DBD-92495EC651C2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149336" y="7138719"/>
            <a:ext cx="2781300" cy="384048"/>
          </a:xfrm>
        </p:spPr>
        <p:txBody>
          <a:bodyPr lIns="0" tIns="0" rIns="0" bIns="0" anchor="ctr">
            <a:noAutofit/>
          </a:bodyPr>
          <a:lstStyle>
            <a:lvl1pPr marL="0" indent="0" algn="ctr">
              <a:lnSpc>
                <a:spcPct val="103000"/>
              </a:lnSpc>
              <a:spcBef>
                <a:spcPts val="0"/>
              </a:spcBef>
              <a:buNone/>
              <a:defRPr sz="1050" b="0" i="0" cap="all" spc="0" baseline="0">
                <a:latin typeface="+mn-lt"/>
                <a:cs typeface="Calibri" panose="020F0502020204030204" pitchFamily="34" charset="0"/>
              </a:defRPr>
            </a:lvl1pPr>
          </a:lstStyle>
          <a:p>
            <a:pPr lvl="0"/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24B8A62-0399-6177-A605-54EA5BF226FB}"/>
              </a:ext>
            </a:extLst>
          </p:cNvPr>
          <p:cNvCxnSpPr>
            <a:cxnSpLocks/>
          </p:cNvCxnSpPr>
          <p:nvPr userDrawn="1"/>
        </p:nvCxnSpPr>
        <p:spPr>
          <a:xfrm>
            <a:off x="6149340" y="7118941"/>
            <a:ext cx="2781300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582EAC10-9B21-522C-34A5-1A7DBAD85867}"/>
              </a:ext>
            </a:extLst>
          </p:cNvPr>
          <p:cNvSpPr/>
          <p:nvPr userDrawn="1"/>
        </p:nvSpPr>
        <p:spPr>
          <a:xfrm>
            <a:off x="0" y="0"/>
            <a:ext cx="5029200" cy="7772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C8020EC9-EB29-FE2E-12AA-F7A0CBA2A54C}"/>
              </a:ext>
            </a:extLst>
          </p:cNvPr>
          <p:cNvGrpSpPr/>
          <p:nvPr userDrawn="1"/>
        </p:nvGrpSpPr>
        <p:grpSpPr>
          <a:xfrm>
            <a:off x="0" y="1470992"/>
            <a:ext cx="5029200" cy="6301410"/>
            <a:chOff x="0" y="3050076"/>
            <a:chExt cx="3768921" cy="4722325"/>
          </a:xfrm>
        </p:grpSpPr>
        <p:pic>
          <p:nvPicPr>
            <p:cNvPr id="10" name="Graphic 9">
              <a:extLst>
                <a:ext uri="{FF2B5EF4-FFF2-40B4-BE49-F238E27FC236}">
                  <a16:creationId xmlns:a16="http://schemas.microsoft.com/office/drawing/2014/main" id="{B4B0EA27-A98E-ECEC-8A06-9EDDB22D9D6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 l="9496" t="66371" r="26" b="-267"/>
            <a:stretch/>
          </p:blipFill>
          <p:spPr>
            <a:xfrm rot="5400000">
              <a:off x="-1863605" y="4913681"/>
              <a:ext cx="4722324" cy="995113"/>
            </a:xfrm>
            <a:prstGeom prst="rect">
              <a:avLst/>
            </a:prstGeom>
          </p:spPr>
        </p:pic>
        <p:pic>
          <p:nvPicPr>
            <p:cNvPr id="6" name="Graphic 5">
              <a:extLst>
                <a:ext uri="{FF2B5EF4-FFF2-40B4-BE49-F238E27FC236}">
                  <a16:creationId xmlns:a16="http://schemas.microsoft.com/office/drawing/2014/main" id="{CD54AA16-5C54-5CD4-07F9-759A07A0E2D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 l="36" t="2880" r="20098" b="798"/>
            <a:stretch/>
          </p:blipFill>
          <p:spPr>
            <a:xfrm rot="16200000">
              <a:off x="270814" y="4274294"/>
              <a:ext cx="4168410" cy="2827804"/>
            </a:xfrm>
            <a:prstGeom prst="rect">
              <a:avLst/>
            </a:prstGeom>
          </p:spPr>
        </p:pic>
      </p:grpSp>
      <p:sp>
        <p:nvSpPr>
          <p:cNvPr id="14" name="Oval 13">
            <a:extLst>
              <a:ext uri="{FF2B5EF4-FFF2-40B4-BE49-F238E27FC236}">
                <a16:creationId xmlns:a16="http://schemas.microsoft.com/office/drawing/2014/main" id="{1BB7A507-D858-D885-803D-6120C733A650}"/>
              </a:ext>
            </a:extLst>
          </p:cNvPr>
          <p:cNvSpPr/>
          <p:nvPr userDrawn="1"/>
        </p:nvSpPr>
        <p:spPr>
          <a:xfrm>
            <a:off x="672873" y="1852654"/>
            <a:ext cx="3673503" cy="3673503"/>
          </a:xfrm>
          <a:prstGeom prst="ellipse">
            <a:avLst/>
          </a:prstGeom>
          <a:solidFill>
            <a:schemeClr val="bg1"/>
          </a:solidFill>
          <a:ln w="38100" cmpd="sng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Graphic 16">
            <a:extLst>
              <a:ext uri="{FF2B5EF4-FFF2-40B4-BE49-F238E27FC236}">
                <a16:creationId xmlns:a16="http://schemas.microsoft.com/office/drawing/2014/main" id="{695E01A6-2D87-7398-853A-C47413D74A27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2029881">
            <a:off x="892818" y="2842897"/>
            <a:ext cx="2936924" cy="2182848"/>
          </a:xfrm>
          <a:prstGeom prst="rect">
            <a:avLst/>
          </a:prstGeom>
        </p:spPr>
      </p:pic>
      <p:sp>
        <p:nvSpPr>
          <p:cNvPr id="18" name="Oval 17">
            <a:extLst>
              <a:ext uri="{FF2B5EF4-FFF2-40B4-BE49-F238E27FC236}">
                <a16:creationId xmlns:a16="http://schemas.microsoft.com/office/drawing/2014/main" id="{505EB442-1189-7FF5-E21E-A97925EFB37B}"/>
              </a:ext>
            </a:extLst>
          </p:cNvPr>
          <p:cNvSpPr/>
          <p:nvPr userDrawn="1"/>
        </p:nvSpPr>
        <p:spPr>
          <a:xfrm>
            <a:off x="777761" y="1959184"/>
            <a:ext cx="3465247" cy="3465247"/>
          </a:xfrm>
          <a:prstGeom prst="ellipse">
            <a:avLst/>
          </a:prstGeom>
          <a:noFill/>
          <a:ln w="25400" cmpd="sng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8C1EFD10-7001-A315-4C22-31AC40F819A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36" t="2291" r="75612" b="-266"/>
          <a:stretch/>
        </p:blipFill>
        <p:spPr>
          <a:xfrm rot="16200000" flipH="1">
            <a:off x="2193701" y="-1071063"/>
            <a:ext cx="1696025" cy="3838152"/>
          </a:xfrm>
          <a:prstGeom prst="rect">
            <a:avLst/>
          </a:prstGeom>
        </p:spPr>
      </p:pic>
      <p:pic>
        <p:nvPicPr>
          <p:cNvPr id="8" name="Graphic 7">
            <a:extLst>
              <a:ext uri="{FF2B5EF4-FFF2-40B4-BE49-F238E27FC236}">
                <a16:creationId xmlns:a16="http://schemas.microsoft.com/office/drawing/2014/main" id="{C10D8B01-A080-011E-261D-2090F850743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22634" t="22495" r="56245" b="48848"/>
          <a:stretch/>
        </p:blipFill>
        <p:spPr>
          <a:xfrm rot="16200000" flipH="1">
            <a:off x="-174175" y="95864"/>
            <a:ext cx="1470990" cy="1122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709549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theme" Target="/ppt/theme/theme12.xml" Id="rId2" /><Relationship Type="http://schemas.openxmlformats.org/officeDocument/2006/relationships/slideLayout" Target="/ppt/slideLayouts/slideLayout11.xml" Id="rId1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150" y="2124980"/>
            <a:ext cx="8674100" cy="456561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C69DB7E-63D2-2E1D-03F9-A99EF313B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2150" y="414338"/>
            <a:ext cx="8674100" cy="1501775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08232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</p:sldLayoutIdLst>
  <p:txStyles>
    <p:titleStyle>
      <a:lvl1pPr algn="l" defTabSz="1028700" rtl="0" eaLnBrk="1" latinLnBrk="0" hangingPunct="1">
        <a:lnSpc>
          <a:spcPct val="85000"/>
        </a:lnSpc>
        <a:spcBef>
          <a:spcPct val="0"/>
        </a:spcBef>
        <a:buNone/>
        <a:defRPr sz="4500" b="0" i="0" kern="1200">
          <a:solidFill>
            <a:schemeClr val="tx1"/>
          </a:solidFill>
          <a:latin typeface="+mj-lt"/>
          <a:ea typeface="+mj-ea"/>
          <a:cs typeface="Aptos Serif" panose="02020604070405020304" pitchFamily="18" charset="0"/>
        </a:defRPr>
      </a:lvl1pPr>
    </p:titleStyle>
    <p:bodyStyle>
      <a:lvl1pPr marL="0" indent="0" algn="l" defTabSz="1028700" rtl="0" eaLnBrk="1" latinLnBrk="0" hangingPunct="1">
        <a:lnSpc>
          <a:spcPct val="110000"/>
        </a:lnSpc>
        <a:spcBef>
          <a:spcPts val="1125"/>
        </a:spcBef>
        <a:buFont typeface="Arial" panose="020B06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Calibri" panose="020F0502020204030204" pitchFamily="34" charset="0"/>
        </a:defRPr>
      </a:lvl1pPr>
      <a:lvl2pPr marL="514350" indent="0" algn="l" defTabSz="1028700" rtl="0" eaLnBrk="1" latinLnBrk="0" hangingPunct="1">
        <a:lnSpc>
          <a:spcPct val="110000"/>
        </a:lnSpc>
        <a:spcBef>
          <a:spcPts val="563"/>
        </a:spcBef>
        <a:buFont typeface="Arial" panose="020B06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Calibri" panose="020F0502020204030204" pitchFamily="34" charset="0"/>
        </a:defRPr>
      </a:lvl2pPr>
      <a:lvl3pPr marL="1028700" indent="0" algn="l" defTabSz="1028700" rtl="0" eaLnBrk="1" latinLnBrk="0" hangingPunct="1">
        <a:lnSpc>
          <a:spcPct val="110000"/>
        </a:lnSpc>
        <a:spcBef>
          <a:spcPts val="563"/>
        </a:spcBef>
        <a:buFont typeface="Arial" panose="020B06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Calibri" panose="020F0502020204030204" pitchFamily="34" charset="0"/>
        </a:defRPr>
      </a:lvl3pPr>
      <a:lvl4pPr marL="1543050" indent="0" algn="l" defTabSz="1028700" rtl="0" eaLnBrk="1" latinLnBrk="0" hangingPunct="1">
        <a:lnSpc>
          <a:spcPct val="110000"/>
        </a:lnSpc>
        <a:spcBef>
          <a:spcPts val="563"/>
        </a:spcBef>
        <a:buFont typeface="Arial" panose="020B06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Calibri" panose="020F0502020204030204" pitchFamily="34" charset="0"/>
        </a:defRPr>
      </a:lvl4pPr>
      <a:lvl5pPr marL="2057400" indent="0" algn="l" defTabSz="1028700" rtl="0" eaLnBrk="1" latinLnBrk="0" hangingPunct="1">
        <a:lnSpc>
          <a:spcPct val="110000"/>
        </a:lnSpc>
        <a:spcBef>
          <a:spcPts val="563"/>
        </a:spcBef>
        <a:buFont typeface="Arial" panose="020B06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Calibri" panose="020F0502020204030204" pitchFamily="34" charset="0"/>
        </a:defRPr>
      </a:lvl5pPr>
      <a:lvl6pPr marL="28289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6pPr>
      <a:lvl7pPr marL="33432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7pPr>
      <a:lvl8pPr marL="38576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8pPr>
      <a:lvl9pPr marL="43719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3pPr>
      <a:lvl4pPr marL="15430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6pPr>
      <a:lvl7pPr marL="30861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8pPr>
      <a:lvl9pPr marL="41148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50" pos="3168" userDrawn="1">
          <p15:clr>
            <a:srgbClr val="A4A3A4"/>
          </p15:clr>
        </p15:guide>
        <p15:guide id="51" orient="horz" pos="2448" userDrawn="1">
          <p15:clr>
            <a:srgbClr val="A4A3A4"/>
          </p15:clr>
        </p15:guide>
      </p15:sldGuideLst>
    </p:ext>
  </p:extLst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4CC0A2A-B6F1-26DD-4993-09DB3E97989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16878" y="506417"/>
            <a:ext cx="4053842" cy="1245913"/>
          </a:xfrm>
        </p:spPr>
        <p:txBody>
          <a:bodyPr/>
          <a:lstStyle/>
          <a:p>
            <a:r>
              <a:rPr lang="en-US" dirty="0"/>
              <a:t>Certificate of Participation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F06A29-5F00-9CB7-FA54-496990475BA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537199" y="2192600"/>
            <a:ext cx="4013202" cy="376298"/>
          </a:xfrm>
        </p:spPr>
        <p:txBody>
          <a:bodyPr/>
          <a:lstStyle/>
          <a:p>
            <a:r>
              <a:rPr lang="en-US" dirty="0"/>
              <a:t>is presented to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078823-7D93-4BB2-FD7B-B7E20622085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537198" y="2635046"/>
            <a:ext cx="4013202" cy="1510236"/>
          </a:xfrm>
        </p:spPr>
        <p:txBody>
          <a:bodyPr/>
          <a:lstStyle/>
          <a:p>
            <a:r>
              <a:rPr lang="en-US" dirty="0"/>
              <a:t>Jozi Kos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E30B972-6A85-90C0-4591-D54BA7F530D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537198" y="4211430"/>
            <a:ext cx="4013202" cy="1095990"/>
          </a:xfrm>
        </p:spPr>
        <p:txBody>
          <a:bodyPr/>
          <a:lstStyle/>
          <a:p>
            <a:r>
              <a:rPr lang="en-US" dirty="0"/>
              <a:t>for their participation in The Skate Games.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B9C4054-7CF2-40E2-59D6-4A103D0DAA1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49338" y="5815673"/>
            <a:ext cx="2781301" cy="384048"/>
          </a:xfrm>
        </p:spPr>
        <p:txBody>
          <a:bodyPr/>
          <a:lstStyle/>
          <a:p>
            <a:r>
              <a:rPr lang="en-US" dirty="0"/>
              <a:t>Kendall Collins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A5394348-74F0-7685-92C7-6AA1B1224A0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149337" y="6246441"/>
            <a:ext cx="2781301" cy="384048"/>
          </a:xfrm>
        </p:spPr>
        <p:txBody>
          <a:bodyPr/>
          <a:lstStyle/>
          <a:p>
            <a:r>
              <a:rPr lang="en-US" dirty="0"/>
              <a:t>Event Coordinator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68E4B3FD-2C12-A12C-337F-1DF17C39CF0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149336" y="6717543"/>
            <a:ext cx="2781302" cy="384048"/>
          </a:xfrm>
        </p:spPr>
        <p:txBody>
          <a:bodyPr/>
          <a:lstStyle/>
          <a:p>
            <a:r>
              <a:rPr lang="en-US" dirty="0"/>
              <a:t>April 24, 20XX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D43E95DF-A258-A7AD-E3FF-DC8F932AC47F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149336" y="7138719"/>
            <a:ext cx="2781300" cy="384048"/>
          </a:xfrm>
        </p:spPr>
        <p:txBody>
          <a:bodyPr/>
          <a:lstStyle/>
          <a:p>
            <a:r>
              <a:rPr lang="en-US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3974616652"/>
      </p:ext>
    </p:extLst>
  </p:cSld>
  <p:clrMapOvr>
    <a:masterClrMapping/>
  </p:clrMapOvr>
</p:sld>
</file>

<file path=ppt/theme/theme1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214">
      <a:majorFont>
        <a:latin typeface="Rockwell"/>
        <a:ea typeface=""/>
        <a:cs typeface=""/>
      </a:majorFont>
      <a:minorFont>
        <a:latin typeface="Calibri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lIns="0" tIns="0" rIns="0" bIns="0" rtlCol="0" anchor="b">
        <a:noAutofit/>
      </a:bodyPr>
      <a:lstStyle>
        <a:defPPr algn="ctr">
          <a:defRPr sz="2700" spc="50" dirty="0">
            <a:solidFill>
              <a:srgbClr val="000000">
                <a:alpha val="100000"/>
              </a:srgbClr>
            </a:solidFill>
            <a:latin typeface="Boucherie Flared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BP_Certificate_6_win32_KB-v3" id="{19499E45-48FC-4DE6-8FED-48F66D8C46CE}" vid="{E1FCFC3F-2CD9-44F0-BC14-BD1AE32CC9D1}"/>
    </a:ext>
  </a:extLst>
</a:theme>
</file>

<file path=ppt/theme/theme2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3.xml.rels>&#65279;<?xml version="1.0" encoding="utf-8"?><Relationships xmlns="http://schemas.openxmlformats.org/package/2006/relationships"><Relationship Type="http://schemas.openxmlformats.org/officeDocument/2006/relationships/customXmlProps" Target="/customXml/itemProps13.xml" Id="rId1" /></Relationships>
</file>

<file path=customXml/_rels/item22.xml.rels>&#65279;<?xml version="1.0" encoding="utf-8"?><Relationships xmlns="http://schemas.openxmlformats.org/package/2006/relationships"><Relationship Type="http://schemas.openxmlformats.org/officeDocument/2006/relationships/customXmlProps" Target="/customXml/itemProps22.xml" Id="rId1" /></Relationships>
</file>

<file path=customXml/_rels/item3.xml.rels>&#65279;<?xml version="1.0" encoding="utf-8"?><Relationships xmlns="http://schemas.openxmlformats.org/package/2006/relationships"><Relationship Type="http://schemas.openxmlformats.org/officeDocument/2006/relationships/customXmlProps" Target="/customXml/itemProps31.xml" Id="rId1" /></Relationships>
</file>

<file path=customXml/item1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8" ma:contentTypeDescription="Create a new document." ma:contentTypeScope="" ma:versionID="60f5a4f2d2b0abadcf532d48ebf9cb71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7dd78129e6a1811f84807ad11c65153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  <xsd:element ref="ns2:MediaServiceDocTags" minOccurs="0"/>
                <xsd:element ref="ns2:MediaServiceObjectDetectorVersions" minOccurs="0"/>
                <xsd:element ref="ns2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30" nillable="true" ma:displayName="MediaServiceDocTags" ma:hidden="true" ma:internalName="MediaServiceDocTags" ma:readOnly="true">
      <xsd:simpleType>
        <xsd:restriction base="dms:Note"/>
      </xsd:simpleType>
    </xsd:element>
    <xsd:element name="MediaServiceObjectDetectorVersions" ma:index="3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32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Background xmlns="71af3243-3dd4-4a8d-8c0d-dd76da1f02a5">false</Background>
    <Status xmlns="71af3243-3dd4-4a8d-8c0d-dd76da1f02a5">Not started</Status>
    <_ip_UnifiedCompliancePolicyUIAction xmlns="http://schemas.microsoft.com/sharepoint/v3" xsi:nil="true"/>
    <Image xmlns="71af3243-3dd4-4a8d-8c0d-dd76da1f02a5">
      <Url xsi:nil="true"/>
      <Description xsi:nil="true"/>
    </Image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Props13.xml><?xml version="1.0" encoding="utf-8"?>
<ds:datastoreItem xmlns:ds="http://schemas.openxmlformats.org/officeDocument/2006/customXml" ds:itemID="{1D5DAFC2-E8E4-4EB0-BC21-3BA3DF0063C3}"/>
</file>

<file path=customXml/itemProps22.xml><?xml version="1.0" encoding="utf-8"?>
<ds:datastoreItem xmlns:ds="http://schemas.openxmlformats.org/officeDocument/2006/customXml" ds:itemID="{EBF8DCC4-2E4B-4AB4-9DBF-F86BA8530C7B}"/>
</file>

<file path=customXml/itemProps31.xml><?xml version="1.0" encoding="utf-8"?>
<ds:datastoreItem xmlns:ds="http://schemas.openxmlformats.org/officeDocument/2006/customXml" ds:itemID="{E8423637-FCD4-4DF6-88B2-2C323BBAAF9E}"/>
</file>

<file path=docMetadata/LabelInfo.xml><?xml version="1.0" encoding="utf-8"?>
<clbl:labelList xmlns:clbl="http://schemas.microsoft.com/office/2020/mipLabelMetadata"/>
</file>

<file path=docProps/app.xml><?xml version="1.0" encoding="utf-8"?>
<ap:Properties xmlns:vt="http://schemas.openxmlformats.org/officeDocument/2006/docPropsVTypes" xmlns:ap="http://schemas.openxmlformats.org/officeDocument/2006/extended-properties">
  <ap:Template/>
  <ap:TotalTime>0</ap:TotalTime>
  <ap:Words>26</ap:Words>
  <ap:Application>Microsoft Office PowerPoint</ap:Application>
  <ap:PresentationFormat>Custom</ap:PresentationFormat>
  <ap:Paragraphs>9</ap:Paragraphs>
  <ap:Slides>1</ap:Slides>
  <ap:Notes>1</ap:Notes>
  <ap:HiddenSlides>0</ap:HiddenSlides>
  <ap:MMClips>0</ap:MMClips>
  <ap:ScaleCrop>false</ap:ScaleCrop>
  <ap:HeadingPairs>
    <vt:vector baseType="variant" size="6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ap:HeadingPairs>
  <ap:TitlesOfParts>
    <vt:vector baseType="lpstr" size="7">
      <vt:lpstr>Aptos</vt:lpstr>
      <vt:lpstr>Arial</vt:lpstr>
      <vt:lpstr>Calibri</vt:lpstr>
      <vt:lpstr>Freestyle Script</vt:lpstr>
      <vt:lpstr>Rockwell</vt:lpstr>
      <vt:lpstr>Office Theme</vt:lpstr>
      <vt:lpstr>PowerPoint Presentation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terms:created xsi:type="dcterms:W3CDTF">2024-04-29T22:44:09Z</dcterms:created>
  <dcterms:modified xsi:type="dcterms:W3CDTF">2024-04-29T22:44:27Z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