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authors.xml" ContentType="application/vnd.ms-powerpoint.author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39B39"/>
    <a:srgbClr val="3D484A"/>
    <a:srgbClr val="000000"/>
    <a:srgbClr val="D97A80"/>
    <a:srgbClr val="F05E00"/>
    <a:srgbClr val="195B5A"/>
    <a:srgbClr val="3993C1"/>
    <a:srgbClr val="F98B57"/>
    <a:srgbClr val="DB7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8"/>
    <p:restoredTop sz="94673"/>
  </p:normalViewPr>
  <p:slideViewPr>
    <p:cSldViewPr snapToGrid="0" snapToObjects="1">
      <p:cViewPr>
        <p:scale>
          <a:sx n="100" d="100"/>
          <a:sy n="100" d="100"/>
        </p:scale>
        <p:origin x="907" y="-787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2552" y="19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customXml" Target="/customXml/item3.xml" Id="rId12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22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13.xml" Id="rId10" /><Relationship Type="http://schemas.openxmlformats.org/officeDocument/2006/relationships/handoutMaster" Target="/ppt/handoutMasters/handoutMaster11.xml" Id="rId4" /><Relationship Type="http://schemas.microsoft.com/office/2018/10/relationships/authors" Target="/ppt/author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39FC15-D4BE-AC0D-8E25-58570930DD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1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EF4D5-177F-4345-931A-46460CD21E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57151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42.svg" Id="rId5" /><Relationship Type="http://schemas.openxmlformats.org/officeDocument/2006/relationships/image" Target="/ppt/media/image32.pn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87A0B3-FABD-BEB1-0965-32802BE7C539}"/>
              </a:ext>
            </a:extLst>
          </p:cNvPr>
          <p:cNvCxnSpPr>
            <a:cxnSpLocks/>
          </p:cNvCxnSpPr>
          <p:nvPr userDrawn="1"/>
        </p:nvCxnSpPr>
        <p:spPr>
          <a:xfrm>
            <a:off x="6149340" y="6223014"/>
            <a:ext cx="27813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55B152E-D7BC-8BEA-BA31-7CFEC23BD4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6878" y="506417"/>
            <a:ext cx="4053842" cy="1245913"/>
          </a:xfrm>
          <a:noFill/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b="0" i="0" cap="all" spc="0" baseline="0">
                <a:solidFill>
                  <a:schemeClr val="accent1">
                    <a:lumMod val="75000"/>
                  </a:schemeClr>
                </a:solidFill>
                <a:latin typeface="+mj-lt"/>
                <a:cs typeface="Aptos Serif" panose="02020604070405020304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101ADAE-E103-C901-76BA-7BA810260C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199" y="2192600"/>
            <a:ext cx="4013202" cy="37629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spc="0" baseline="0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4576CB2F-1879-E2F0-73D6-24D567D601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198" y="2635046"/>
            <a:ext cx="4013202" cy="1510236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4500" b="0" i="0" spc="0" baseline="0">
                <a:solidFill>
                  <a:schemeClr val="accent1">
                    <a:lumMod val="75000"/>
                  </a:schemeClr>
                </a:solidFill>
                <a:latin typeface="+mj-lt"/>
                <a:cs typeface="Aptos Serif" panose="02020604070405020304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E064B010-6E6B-1255-F106-4DC0407C27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198" y="4211430"/>
            <a:ext cx="4013202" cy="1095990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spc="0" baseline="0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45413EB6-168E-5915-6786-DC92D1EC05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9338" y="5815673"/>
            <a:ext cx="2781301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2400" b="0" i="0" spc="0" baseline="0">
                <a:latin typeface="Freestyle Script" panose="030804020302050B0404" pitchFamily="66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DF4918CB-EA2A-5439-955D-D6C8BD5D9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49337" y="6246441"/>
            <a:ext cx="2781301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050" b="0" i="0" cap="all" spc="0" baseline="0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05F115BF-3DF6-F2F6-3A1D-FF16621A45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49336" y="6717543"/>
            <a:ext cx="2781302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cap="none" spc="0" baseline="0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2AC2BF3-871D-A223-3DBD-92495EC651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49336" y="7138719"/>
            <a:ext cx="2781300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050" b="0" i="0" cap="all" spc="0" baseline="0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4B8A62-0399-6177-A605-54EA5BF226FB}"/>
              </a:ext>
            </a:extLst>
          </p:cNvPr>
          <p:cNvCxnSpPr>
            <a:cxnSpLocks/>
          </p:cNvCxnSpPr>
          <p:nvPr userDrawn="1"/>
        </p:nvCxnSpPr>
        <p:spPr>
          <a:xfrm>
            <a:off x="6149340" y="7118941"/>
            <a:ext cx="27813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82EAC10-9B21-522C-34A5-1A7DBAD85867}"/>
              </a:ext>
            </a:extLst>
          </p:cNvPr>
          <p:cNvSpPr/>
          <p:nvPr userDrawn="1"/>
        </p:nvSpPr>
        <p:spPr>
          <a:xfrm>
            <a:off x="0" y="0"/>
            <a:ext cx="5029200" cy="77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020EC9-EB29-FE2E-12AA-F7A0CBA2A54C}"/>
              </a:ext>
            </a:extLst>
          </p:cNvPr>
          <p:cNvGrpSpPr/>
          <p:nvPr userDrawn="1"/>
        </p:nvGrpSpPr>
        <p:grpSpPr>
          <a:xfrm>
            <a:off x="0" y="1470992"/>
            <a:ext cx="5029200" cy="6301410"/>
            <a:chOff x="0" y="3050076"/>
            <a:chExt cx="3768921" cy="472232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B4B0EA27-A98E-ECEC-8A06-9EDDB22D9D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9496" t="66371" r="26" b="-267"/>
            <a:stretch/>
          </p:blipFill>
          <p:spPr>
            <a:xfrm rot="5400000">
              <a:off x="-1863605" y="4913681"/>
              <a:ext cx="4722324" cy="99511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D54AA16-5C54-5CD4-07F9-759A07A0E2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" t="2880" r="20098" b="798"/>
            <a:stretch/>
          </p:blipFill>
          <p:spPr>
            <a:xfrm rot="16200000">
              <a:off x="270814" y="4274294"/>
              <a:ext cx="4168410" cy="2827804"/>
            </a:xfrm>
            <a:prstGeom prst="rect">
              <a:avLst/>
            </a:prstGeom>
          </p:spPr>
        </p:pic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1BB7A507-D858-D885-803D-6120C733A650}"/>
              </a:ext>
            </a:extLst>
          </p:cNvPr>
          <p:cNvSpPr/>
          <p:nvPr userDrawn="1"/>
        </p:nvSpPr>
        <p:spPr>
          <a:xfrm>
            <a:off x="672873" y="1852654"/>
            <a:ext cx="3673503" cy="3673503"/>
          </a:xfrm>
          <a:prstGeom prst="ellipse">
            <a:avLst/>
          </a:prstGeom>
          <a:solidFill>
            <a:schemeClr val="bg1"/>
          </a:solidFill>
          <a:ln w="38100" cmpd="sng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695E01A6-2D87-7398-853A-C47413D74A2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29881">
            <a:off x="892818" y="2842897"/>
            <a:ext cx="2936924" cy="2182848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505EB442-1189-7FF5-E21E-A97925EFB37B}"/>
              </a:ext>
            </a:extLst>
          </p:cNvPr>
          <p:cNvSpPr/>
          <p:nvPr userDrawn="1"/>
        </p:nvSpPr>
        <p:spPr>
          <a:xfrm>
            <a:off x="777761" y="1959184"/>
            <a:ext cx="3465247" cy="3465247"/>
          </a:xfrm>
          <a:prstGeom prst="ellipse">
            <a:avLst/>
          </a:prstGeom>
          <a:noFill/>
          <a:ln w="25400" cmpd="sng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C1EFD10-7001-A315-4C22-31AC40F819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" t="2291" r="75612" b="-266"/>
          <a:stretch/>
        </p:blipFill>
        <p:spPr>
          <a:xfrm rot="16200000" flipH="1">
            <a:off x="2193701" y="-1071063"/>
            <a:ext cx="1696025" cy="383815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10D8B01-A080-011E-261D-2090F85074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634" t="22495" r="56245" b="48848"/>
          <a:stretch/>
        </p:blipFill>
        <p:spPr>
          <a:xfrm rot="16200000" flipH="1">
            <a:off x="-174175" y="95864"/>
            <a:ext cx="1470990" cy="112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95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2124980"/>
            <a:ext cx="8674100" cy="45656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9DB7E-63D2-2E1D-03F9-A99EF313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028700" rtl="0" eaLnBrk="1" latinLnBrk="0" hangingPunct="1">
        <a:lnSpc>
          <a:spcPct val="85000"/>
        </a:lnSpc>
        <a:spcBef>
          <a:spcPct val="0"/>
        </a:spcBef>
        <a:buNone/>
        <a:defRPr sz="4500" b="0" i="0" kern="1200">
          <a:solidFill>
            <a:schemeClr val="tx1"/>
          </a:solidFill>
          <a:latin typeface="+mj-lt"/>
          <a:ea typeface="+mj-ea"/>
          <a:cs typeface="Aptos Serif" panose="02020604070405020304" pitchFamily="18" charset="0"/>
        </a:defRPr>
      </a:lvl1pPr>
    </p:titleStyle>
    <p:bodyStyle>
      <a:lvl1pPr marL="0" indent="0" algn="l" defTabSz="1028700" rtl="0" eaLnBrk="1" latinLnBrk="0" hangingPunct="1">
        <a:lnSpc>
          <a:spcPct val="110000"/>
        </a:lnSpc>
        <a:spcBef>
          <a:spcPts val="1125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1pPr>
      <a:lvl2pPr marL="514350" indent="0" algn="l" defTabSz="1028700" rtl="0" eaLnBrk="1" latinLnBrk="0" hangingPunct="1">
        <a:lnSpc>
          <a:spcPct val="110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2pPr>
      <a:lvl3pPr marL="1028700" indent="0" algn="l" defTabSz="1028700" rtl="0" eaLnBrk="1" latinLnBrk="0" hangingPunct="1">
        <a:lnSpc>
          <a:spcPct val="110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3pPr>
      <a:lvl4pPr marL="1543050" indent="0" algn="l" defTabSz="1028700" rtl="0" eaLnBrk="1" latinLnBrk="0" hangingPunct="1">
        <a:lnSpc>
          <a:spcPct val="110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4pPr>
      <a:lvl5pPr marL="2057400" indent="0" algn="l" defTabSz="1028700" rtl="0" eaLnBrk="1" latinLnBrk="0" hangingPunct="1">
        <a:lnSpc>
          <a:spcPct val="110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CC0A2A-B6F1-26DD-4993-09DB3E979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6878" y="506417"/>
            <a:ext cx="4053842" cy="1245913"/>
          </a:xfrm>
        </p:spPr>
        <p:txBody>
          <a:bodyPr/>
          <a:lstStyle/>
          <a:p>
            <a:r>
              <a:rPr lang="en-US" dirty="0"/>
              <a:t>Certificate of Participation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06A29-5F00-9CB7-FA54-496990475B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199" y="2192600"/>
            <a:ext cx="4013202" cy="376298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78823-7D93-4BB2-FD7B-B7E2062208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198" y="2635046"/>
            <a:ext cx="4013202" cy="1510236"/>
          </a:xfrm>
        </p:spPr>
        <p:txBody>
          <a:bodyPr/>
          <a:lstStyle/>
          <a:p>
            <a:r>
              <a:rPr lang="en-US" dirty="0"/>
              <a:t>Jozi Kos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30B972-6A85-90C0-4591-D54BA7F530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198" y="4211430"/>
            <a:ext cx="4013202" cy="1095990"/>
          </a:xfrm>
        </p:spPr>
        <p:txBody>
          <a:bodyPr/>
          <a:lstStyle/>
          <a:p>
            <a:r>
              <a:rPr lang="en-US" dirty="0"/>
              <a:t>for their participation in The Skate Games.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9C4054-7CF2-40E2-59D6-4A103D0DAA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9338" y="5815673"/>
            <a:ext cx="2781301" cy="384048"/>
          </a:xfrm>
        </p:spPr>
        <p:txBody>
          <a:bodyPr/>
          <a:lstStyle/>
          <a:p>
            <a:r>
              <a:rPr lang="en-US" dirty="0"/>
              <a:t>Kendall Collins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5394348-74F0-7685-92C7-6AA1B1224A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49337" y="6246441"/>
            <a:ext cx="2781301" cy="384048"/>
          </a:xfrm>
        </p:spPr>
        <p:txBody>
          <a:bodyPr/>
          <a:lstStyle/>
          <a:p>
            <a:r>
              <a:rPr lang="en-US" dirty="0"/>
              <a:t>Event Coordinator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8E4B3FD-2C12-A12C-337F-1DF17C39C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49336" y="6717543"/>
            <a:ext cx="2781302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3E95DF-A258-A7AD-E3FF-DC8F932AC47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49336" y="7138719"/>
            <a:ext cx="2781300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74616652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14">
      <a:majorFont>
        <a:latin typeface="Rockwell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b">
        <a:noAutofit/>
      </a:bodyPr>
      <a:lstStyle>
        <a:defPPr algn="ctr">
          <a:defRPr sz="2700" spc="50" dirty="0">
            <a:solidFill>
              <a:srgbClr val="000000">
                <a:alpha val="100000"/>
              </a:srgbClr>
            </a:solidFill>
            <a:latin typeface="Boucherie Flar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6_win32_KB-v3" id="{19499E45-48FC-4DE6-8FED-48F66D8C46CE}" vid="{E1FCFC3F-2CD9-44F0-BC14-BD1AE32CC9D1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1D5DAFC2-E8E4-4EB0-BC21-3BA3DF0063C3}"/>
</file>

<file path=customXml/itemProps22.xml><?xml version="1.0" encoding="utf-8"?>
<ds:datastoreItem xmlns:ds="http://schemas.openxmlformats.org/officeDocument/2006/customXml" ds:itemID="{EBF8DCC4-2E4B-4AB4-9DBF-F86BA8530C7B}"/>
</file>

<file path=customXml/itemProps31.xml><?xml version="1.0" encoding="utf-8"?>
<ds:datastoreItem xmlns:ds="http://schemas.openxmlformats.org/officeDocument/2006/customXml" ds:itemID="{E8423637-FCD4-4DF6-88B2-2C323BBAAF9E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26</ap:Words>
  <ap:Application>Microsoft Office PowerPoint</ap:Application>
  <ap:PresentationFormat>Custom</ap:PresentationFormat>
  <ap:Paragraphs>9</ap:Paragraphs>
  <ap:Slides>1</ap:Slides>
  <ap:Notes>1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Arial</vt:lpstr>
      <vt:lpstr>Calibri</vt:lpstr>
      <vt:lpstr>Freestyle Script</vt:lpstr>
      <vt:lpstr>Rockwell</vt:lpstr>
      <vt:lpstr>Office Theme</vt:lpstr>
      <vt:lpstr>PowerPoint 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2024-04-29T22:44:09Z</dcterms:created>
  <dcterms:modified xsi:type="dcterms:W3CDTF">2024-04-29T22:44:27Z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